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7"/>
  </p:notesMasterIdLst>
  <p:handoutMasterIdLst>
    <p:handoutMasterId r:id="rId18"/>
  </p:handoutMasterIdLst>
  <p:sldIdLst>
    <p:sldId id="376" r:id="rId3"/>
    <p:sldId id="380" r:id="rId4"/>
    <p:sldId id="396" r:id="rId5"/>
    <p:sldId id="397" r:id="rId6"/>
    <p:sldId id="393" r:id="rId7"/>
    <p:sldId id="394" r:id="rId8"/>
    <p:sldId id="395" r:id="rId9"/>
    <p:sldId id="381" r:id="rId10"/>
    <p:sldId id="386" r:id="rId11"/>
    <p:sldId id="387" r:id="rId12"/>
    <p:sldId id="389" r:id="rId13"/>
    <p:sldId id="390" r:id="rId14"/>
    <p:sldId id="391" r:id="rId15"/>
    <p:sldId id="392" r:id="rId16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3946" autoAdjust="0"/>
  </p:normalViewPr>
  <p:slideViewPr>
    <p:cSldViewPr snapToGrid="0" showGuides="1">
      <p:cViewPr varScale="1">
        <p:scale>
          <a:sx n="157" d="100"/>
          <a:sy n="157" d="100"/>
        </p:scale>
        <p:origin x="588" y="144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944572" y="-37542"/>
          <a:ext cx="2682853" cy="2682853"/>
        </a:xfrm>
        <a:prstGeom prst="circularArrow">
          <a:avLst>
            <a:gd name="adj1" fmla="val 4668"/>
            <a:gd name="adj2" fmla="val 272909"/>
            <a:gd name="adj3" fmla="val 13129382"/>
            <a:gd name="adj4" fmla="val 178311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1462236" y="547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 frame from the video stream</a:t>
          </a:r>
        </a:p>
      </dsp:txBody>
      <dsp:txXfrm>
        <a:off x="1502449" y="40760"/>
        <a:ext cx="1567100" cy="743337"/>
      </dsp:txXfrm>
    </dsp:sp>
    <dsp:sp modelId="{92835F93-3FCD-4D46-A476-80BABB4521AD}">
      <dsp:nvSpPr>
        <dsp:cNvPr id="0" name=""/>
        <dsp:cNvSpPr/>
      </dsp:nvSpPr>
      <dsp:spPr>
        <a:xfrm>
          <a:off x="2425558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faces</a:t>
          </a:r>
        </a:p>
      </dsp:txBody>
      <dsp:txXfrm>
        <a:off x="2465771" y="1004083"/>
        <a:ext cx="1567100" cy="743337"/>
      </dsp:txXfrm>
    </dsp:sp>
    <dsp:sp modelId="{BBB962A5-E2F3-47A4-B82D-905C846B0445}">
      <dsp:nvSpPr>
        <dsp:cNvPr id="0" name=""/>
        <dsp:cNvSpPr/>
      </dsp:nvSpPr>
      <dsp:spPr>
        <a:xfrm>
          <a:off x="1462236" y="1927192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masks</a:t>
          </a:r>
        </a:p>
      </dsp:txBody>
      <dsp:txXfrm>
        <a:off x="1502449" y="1967405"/>
        <a:ext cx="1567100" cy="743337"/>
      </dsp:txXfrm>
    </dsp:sp>
    <dsp:sp modelId="{2B66FE96-B267-4C78-B924-0BF48E98ABF3}">
      <dsp:nvSpPr>
        <dsp:cNvPr id="0" name=""/>
        <dsp:cNvSpPr/>
      </dsp:nvSpPr>
      <dsp:spPr>
        <a:xfrm>
          <a:off x="498913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 boxes around faces</a:t>
          </a:r>
        </a:p>
      </dsp:txBody>
      <dsp:txXfrm>
        <a:off x="539126" y="1004083"/>
        <a:ext cx="1567100" cy="74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06/05/2022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14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BB9B6DD9-DB9D-4073-B529-DE01922A1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27A50FB9-B9A3-41C5-9CB7-CD248D715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12C6A8D1-4E7C-4738-BCB1-D96C6A7BE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B97935-697C-4725-ADEC-6966207E9DD9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github.com/opencv/opencv_3rdparty/blob/dnn_samples_face_detector_20170830/res10_300x300_ssd_iter_140000.caffemodel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Complete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DCEC6739-5F52-44CD-9DCC-B6F1444EB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Detecting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face mask with A.I</a:t>
            </a:r>
            <a:b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>
            <a:extLst>
              <a:ext uri="{FF2B5EF4-FFF2-40B4-BE49-F238E27FC236}">
                <a16:creationId xmlns:a16="http://schemas.microsoft.com/office/drawing/2014/main" id="{BE1A2DEC-5140-1FDB-E6B9-AADA69D7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17638"/>
            <a:ext cx="57324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it-IT" b="0"/>
              <a:t>Coronavirus disease (COVID-19) has significantly affected the daily life activities of people globally. 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/>
              <a:t>To prevent the spread of COVID-19, the World Health Organization has recommended people to wear face masks in public places.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>
                <a:solidFill>
                  <a:srgbClr val="000000"/>
                </a:solidFill>
              </a:rPr>
              <a:t>Many states also impose that people wear masks in public places.</a:t>
            </a:r>
            <a:r>
              <a:rPr lang="en-GB" altLang="it-IT" b="0"/>
              <a:t> </a:t>
            </a:r>
            <a:endParaRPr lang="it-IT" altLang="it-IT"/>
          </a:p>
        </p:txBody>
      </p:sp>
      <p:sp>
        <p:nvSpPr>
          <p:cNvPr id="13315" name="CasellaDiTesto 2">
            <a:extLst>
              <a:ext uri="{FF2B5EF4-FFF2-40B4-BE49-F238E27FC236}">
                <a16:creationId xmlns:a16="http://schemas.microsoft.com/office/drawing/2014/main" id="{82DAA121-3A32-92FA-743B-F7CECE683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175" y="94234"/>
            <a:ext cx="199726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PROJECT IDEA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magine 2" descr="Immagine che contiene persona, posando, gruppo, squadra&#10;&#10;Descrizione generata automaticamente">
            <a:extLst>
              <a:ext uri="{FF2B5EF4-FFF2-40B4-BE49-F238E27FC236}">
                <a16:creationId xmlns:a16="http://schemas.microsoft.com/office/drawing/2014/main" id="{0A2DE195-63BF-9C44-E530-E45B477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487488"/>
            <a:ext cx="3141662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CasellaDiTesto 2">
            <a:extLst>
              <a:ext uri="{FF2B5EF4-FFF2-40B4-BE49-F238E27FC236}">
                <a16:creationId xmlns:a16="http://schemas.microsoft.com/office/drawing/2014/main" id="{235B1E32-919E-F780-F061-31DEEFCA4B5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275262" y="160719"/>
            <a:ext cx="3868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USEFULNESS OF OUR PROJECT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4A0A1F-B176-5178-89C9-C24C85A38D85}"/>
              </a:ext>
            </a:extLst>
          </p:cNvPr>
          <p:cNvSpPr txBox="1"/>
          <p:nvPr/>
        </p:nvSpPr>
        <p:spPr>
          <a:xfrm>
            <a:off x="446088" y="1387475"/>
            <a:ext cx="4406900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altLang="it-IT" sz="1600" b="0" dirty="0"/>
              <a:t>Manual inspection of people for wearing face masks in public places is a challenging task.</a:t>
            </a:r>
            <a:r>
              <a:rPr lang="en-GB" altLang="it-IT" sz="1600" dirty="0"/>
              <a:t> </a:t>
            </a:r>
          </a:p>
          <a:p>
            <a:pPr>
              <a:defRPr/>
            </a:pPr>
            <a:endParaRPr lang="it-IT" sz="1600" dirty="0"/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For this reason we’ve developed a system capable of detecting people not wearing face masks in a simple and autonomous way.</a:t>
            </a:r>
            <a:r>
              <a:rPr lang="en-GB" altLang="it-IT" sz="160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Our program works under several condition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types</a:t>
            </a:r>
            <a:r>
              <a:rPr lang="it-IT" sz="1400" b="0" dirty="0"/>
              <a:t> of </a:t>
            </a:r>
            <a:r>
              <a:rPr lang="it-IT" sz="1400" b="0" dirty="0" err="1"/>
              <a:t>masks</a:t>
            </a:r>
            <a:endParaRPr lang="it-IT" sz="1400" b="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Facial</a:t>
            </a:r>
            <a:r>
              <a:rPr lang="it-IT" sz="1400" b="0" dirty="0"/>
              <a:t> </a:t>
            </a:r>
            <a:r>
              <a:rPr lang="it-IT" sz="1400" b="0" dirty="0" err="1"/>
              <a:t>occlusion</a:t>
            </a:r>
            <a:r>
              <a:rPr lang="it-IT" sz="1400" b="0" dirty="0"/>
              <a:t> (</a:t>
            </a:r>
            <a:r>
              <a:rPr lang="it-IT" sz="1400" b="0" dirty="0" err="1"/>
              <a:t>Hat</a:t>
            </a:r>
            <a:r>
              <a:rPr lang="it-IT" sz="1400" b="0" dirty="0"/>
              <a:t>, glasses, </a:t>
            </a:r>
            <a:r>
              <a:rPr lang="it-IT" sz="1400" b="0" dirty="0" err="1"/>
              <a:t>etc</a:t>
            </a:r>
            <a:r>
              <a:rPr lang="it-IT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skin</a:t>
            </a:r>
            <a:r>
              <a:rPr lang="it-IT" sz="1400" b="0" dirty="0"/>
              <a:t> </a:t>
            </a:r>
            <a:r>
              <a:rPr lang="it-IT" sz="1400" b="0" dirty="0" err="1"/>
              <a:t>tone</a:t>
            </a:r>
            <a:r>
              <a:rPr lang="it-IT" sz="1400" b="0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/>
          </a:p>
          <a:p>
            <a:pPr eaLnBrk="1" hangingPunct="1"/>
            <a:r>
              <a:rPr lang="it-IT" altLang="it-IT" sz="1600" b="0"/>
              <a:t>Two main classes :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 mask (1914 samples)</a:t>
            </a:r>
          </a:p>
          <a:p>
            <a:pPr eaLnBrk="1" hangingPunct="1"/>
            <a:endParaRPr lang="it-IT" altLang="it-IT" sz="1600" b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/>
              <a:t> Persons without mask (1918 samples)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/>
          </a:p>
          <a:p>
            <a:pPr eaLnBrk="1" hangingPunct="1"/>
            <a:r>
              <a:rPr lang="it-IT" altLang="it-IT" sz="1600" b="0"/>
              <a:t>Different persons for the two classes!!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>
            <a:extLst>
              <a:ext uri="{FF2B5EF4-FFF2-40B4-BE49-F238E27FC236}">
                <a16:creationId xmlns:a16="http://schemas.microsoft.com/office/drawing/2014/main" id="{CEB26A53-54F9-4E78-B461-3A461D0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4264BA-CAD6-44E2-B55B-D51D8FFE66E4}"/>
              </a:ext>
            </a:extLst>
          </p:cNvPr>
          <p:cNvGraphicFramePr/>
          <p:nvPr/>
        </p:nvGraphicFramePr>
        <p:xfrm>
          <a:off x="2286000" y="2180479"/>
          <a:ext cx="4571999" cy="27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640877-2314-45CC-94A7-CA5B580D6CF8}"/>
              </a:ext>
            </a:extLst>
          </p:cNvPr>
          <p:cNvSpPr/>
          <p:nvPr/>
        </p:nvSpPr>
        <p:spPr bwMode="auto">
          <a:xfrm>
            <a:off x="3775075" y="1004888"/>
            <a:ext cx="1593850" cy="69056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/>
              <a:t>Load models</a:t>
            </a:r>
            <a:endParaRPr lang="en-US" sz="1500" dirty="0"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4FAE50E-93FE-4F07-B0AD-72BD42B1825B}"/>
              </a:ext>
            </a:extLst>
          </p:cNvPr>
          <p:cNvSpPr/>
          <p:nvPr/>
        </p:nvSpPr>
        <p:spPr bwMode="auto">
          <a:xfrm>
            <a:off x="4395788" y="1763713"/>
            <a:ext cx="352425" cy="322262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10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3302</TotalTime>
  <Words>561</Words>
  <Application>Microsoft Office PowerPoint</Application>
  <PresentationFormat>Presentazione su schermo (16:9)</PresentationFormat>
  <Paragraphs>109</Paragraphs>
  <Slides>14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5_Struttura predefinita</vt:lpstr>
      <vt:lpstr>6_Struttura predefinita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Simone D'Antimo</cp:lastModifiedBy>
  <cp:revision>323</cp:revision>
  <cp:lastPrinted>2017-10-24T09:43:22Z</cp:lastPrinted>
  <dcterms:created xsi:type="dcterms:W3CDTF">2007-03-01T10:31:45Z</dcterms:created>
  <dcterms:modified xsi:type="dcterms:W3CDTF">2022-05-06T08:28:57Z</dcterms:modified>
</cp:coreProperties>
</file>